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FE7"/>
    <a:srgbClr val="A86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0C0C03-A2EF-4208-A346-7B400AF9B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C52E46B-D9CD-4C08-A692-3CC537C53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1980615-D01D-4636-A241-2323F487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9E8F-A374-47DB-B745-0CDBA48A000D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9DB562B-AB91-43F5-8BFD-47E8EEAD2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C8359C1-F7C2-4F6F-AC9E-9C88EDAE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6E-DAAE-4D51-9127-50E268C9E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018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F05C0B-2BC4-4AF7-A99F-CB85FBE0F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B266856-111B-4BC9-BDFC-189F57AFB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4582EB6-08D7-45FF-9B67-44922A4D1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9E8F-A374-47DB-B745-0CDBA48A000D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B6D1C1D-1229-45F3-89CD-CC9B66DD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864482-3B1A-4877-8F22-96A0F000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6E-DAAE-4D51-9127-50E268C9E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223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50F0F5A-7AA9-4B69-8551-C3EDECBF70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67070CB-7464-4988-81E5-707EF7C7A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8A6049D-964C-4090-B9DB-1254CB7A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9E8F-A374-47DB-B745-0CDBA48A000D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4662C0F-B12F-42B1-ACEC-08395D9E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9B1F8D8-A34C-431E-8B7F-B7B51790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6E-DAAE-4D51-9127-50E268C9E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539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4B92D1-D9F0-4C01-AB80-EAFA1E950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3AAB4A-0EBF-42B4-B6C9-BF48F9890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11DADA-9906-4C54-8648-056A454EF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9E8F-A374-47DB-B745-0CDBA48A000D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8D89BAD-BF7E-4624-8205-F5B66E61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D6E0FF-764B-4B14-9DF4-E46DC031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6E-DAAE-4D51-9127-50E268C9E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902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6F536A-7F57-49FE-BDF4-21E9266D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7C85F73-F3A6-4B4E-B592-4FD78996D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76A55C-61C1-4270-9D81-53C0E1FC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9E8F-A374-47DB-B745-0CDBA48A000D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92B2EBC-3095-421D-96C3-1DF06A778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9B5102-576F-4C47-A4BD-336D3A36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6E-DAAE-4D51-9127-50E268C9E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75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37FA65-7DC3-4320-AA8A-A00DA25E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35F21E-0276-42E5-BB79-5AD78ACBD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C77ED8B-FC7C-4683-B86D-CC81CA2D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E69A813-A1B6-4E16-A45C-2ED56504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9E8F-A374-47DB-B745-0CDBA48A000D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676A2C0-5CB4-46B8-B64B-599650B2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FC53410-65BE-40EA-91E3-10BDED9A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6E-DAAE-4D51-9127-50E268C9E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147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F71AB9-4517-49B9-916E-80B4F632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C33190D-E9C0-48E2-BB20-19669C176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9107C95-3983-45E0-88ED-95A456B55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28DE921-091D-4CDB-837E-5A8821DDE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92F00F7-1CA2-4853-87E1-0742AA098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065DFF3-E0CF-4584-A6BC-4723240F3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9E8F-A374-47DB-B745-0CDBA48A000D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9803DB7-8E76-4DDF-BD1F-643B08AE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DD15213-CE92-4F50-ADBA-9C84CCD8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6E-DAAE-4D51-9127-50E268C9E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811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6B63C1-1AC7-4733-A3A6-70606CD2F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5C59F31-7EBD-4F90-9F40-A1207C56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9E8F-A374-47DB-B745-0CDBA48A000D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4D5D928-F0BE-4B3D-AD44-3C6FD138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B42D691-3023-4FC3-86E3-8CBC0592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6E-DAAE-4D51-9127-50E268C9E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022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39BF193-1B97-48E8-AB8D-D24B8951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9E8F-A374-47DB-B745-0CDBA48A000D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FA29E7E-917F-40CC-9BF6-95851648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2E97456-933A-4426-8DB6-8EA0AE36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6E-DAAE-4D51-9127-50E268C9E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242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E2B0BA-135E-4788-988C-14DEDDA7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E2A307-822A-48EC-9DFE-5115B9D1E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4030AEB-396D-4E23-80E3-DB3840593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704E6E9-C2C8-479E-AB50-08862B0A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9E8F-A374-47DB-B745-0CDBA48A000D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DBCF34E-75C6-47A8-9FB7-22BBC8731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56CC2C-E431-4AC9-8F38-4E4EFAEA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6E-DAAE-4D51-9127-50E268C9E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404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A49C78-7182-4295-93FC-EBED0A59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D6CA429-9BF7-457E-A2EC-E07E906F2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14CFE71-A00E-454A-A0FA-FF2CFD94E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F8AD72F-6C7D-446B-AFD4-5D138235B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9E8F-A374-47DB-B745-0CDBA48A000D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E0D6E72-0D02-44DE-8402-A566A540D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4A3B940-3EAA-4897-AB77-73F00C6D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E06E-DAAE-4D51-9127-50E268C9E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387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D4BD4B9-6E4E-48A8-B9FF-40E9B686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9A39171-96B9-46AF-916F-5040C6F34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C3C513F-3729-4909-8317-47E6CD4ED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49E8F-A374-47DB-B745-0CDBA48A000D}" type="datetimeFigureOut">
              <a:rPr lang="hr-HR" smtClean="0"/>
              <a:t>19.2.2021.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D97F0CE-3E70-4A6A-89DC-493AF1C9B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3D9F26B-E8C8-4021-9F19-33370C7E2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E06E-DAAE-4D51-9127-50E268C9E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79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671023BB-EA95-4394-9CF5-495799458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endParaRPr lang="hr-HR" sz="40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99FEFA0-D41F-4AB2-B452-7E855111A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hr-HR" sz="200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328497A-01A2-41BD-8042-D914D104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2D49DE3B-AED2-4878-8E10-8B0CCC37B9C1}"/>
              </a:ext>
            </a:extLst>
          </p:cNvPr>
          <p:cNvSpPr/>
          <p:nvPr/>
        </p:nvSpPr>
        <p:spPr>
          <a:xfrm>
            <a:off x="5829300" y="3397827"/>
            <a:ext cx="5735782" cy="2694028"/>
          </a:xfrm>
          <a:prstGeom prst="ellipse">
            <a:avLst/>
          </a:prstGeom>
          <a:solidFill>
            <a:srgbClr val="CFAFE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0C36045-ECF5-43C0-8DB9-0077AE26F8EC}"/>
              </a:ext>
            </a:extLst>
          </p:cNvPr>
          <p:cNvSpPr txBox="1"/>
          <p:nvPr/>
        </p:nvSpPr>
        <p:spPr>
          <a:xfrm>
            <a:off x="5985164" y="3710469"/>
            <a:ext cx="54240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i="1" dirty="0">
                <a:latin typeface="Book Antiqua" panose="02040602050305030304" pitchFamily="18" charset="0"/>
              </a:rPr>
              <a:t>„Ispunilo se vrijeme,</a:t>
            </a:r>
          </a:p>
          <a:p>
            <a:pPr algn="ctr"/>
            <a:r>
              <a:rPr lang="hr-HR" sz="2800" b="1" i="1" dirty="0">
                <a:latin typeface="Book Antiqua" panose="02040602050305030304" pitchFamily="18" charset="0"/>
              </a:rPr>
              <a:t>približilo se kraljevstvo Božje!</a:t>
            </a:r>
          </a:p>
          <a:p>
            <a:pPr algn="ctr"/>
            <a:r>
              <a:rPr lang="hr-HR" sz="2800" b="1" i="1" dirty="0">
                <a:latin typeface="Book Antiqua" panose="02040602050305030304" pitchFamily="18" charset="0"/>
              </a:rPr>
              <a:t>Obratite se</a:t>
            </a:r>
          </a:p>
          <a:p>
            <a:pPr algn="ctr"/>
            <a:r>
              <a:rPr lang="hr-HR" sz="2800" b="1" i="1" dirty="0">
                <a:latin typeface="Book Antiqua" panose="02040602050305030304" pitchFamily="18" charset="0"/>
              </a:rPr>
              <a:t>i vjerujte evanđelju!”</a:t>
            </a:r>
          </a:p>
          <a:p>
            <a:pPr algn="ctr"/>
            <a:r>
              <a:rPr lang="hr-HR" i="1" dirty="0" err="1">
                <a:latin typeface="Book Antiqua" panose="02040602050305030304" pitchFamily="18" charset="0"/>
              </a:rPr>
              <a:t>Mk</a:t>
            </a:r>
            <a:r>
              <a:rPr lang="hr-HR" i="1" dirty="0">
                <a:latin typeface="Book Antiqua" panose="02040602050305030304" pitchFamily="18" charset="0"/>
              </a:rPr>
              <a:t> 1, 15</a:t>
            </a:r>
          </a:p>
        </p:txBody>
      </p:sp>
    </p:spTree>
    <p:extLst>
      <p:ext uri="{BB962C8B-B14F-4D97-AF65-F5344CB8AC3E}">
        <p14:creationId xmlns:p14="http://schemas.microsoft.com/office/powerpoint/2010/main" val="192281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zervirano mjesto sadržaja 17">
            <a:extLst>
              <a:ext uri="{FF2B5EF4-FFF2-40B4-BE49-F238E27FC236}">
                <a16:creationId xmlns:a16="http://schemas.microsoft.com/office/drawing/2014/main" id="{A87D57B7-223C-406B-93F2-666D26A50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1724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zatvorenom, pod, sjedenje, tlo&#10;&#10;Opis je generiran uz vrlo visoku pouzdanost">
            <a:extLst>
              <a:ext uri="{FF2B5EF4-FFF2-40B4-BE49-F238E27FC236}">
                <a16:creationId xmlns:a16="http://schemas.microsoft.com/office/drawing/2014/main" id="{BF2B8AC7-E2ED-47CA-936D-9DE6F6ED4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1" b="54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64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</Words>
  <Application>Microsoft Office PowerPoint</Application>
  <PresentationFormat>Široki zaslon</PresentationFormat>
  <Paragraphs>5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8" baseType="lpstr">
      <vt:lpstr>Arial</vt:lpstr>
      <vt:lpstr>Book Antiqua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Mateja</dc:creator>
  <cp:lastModifiedBy>Marta</cp:lastModifiedBy>
  <cp:revision>6</cp:revision>
  <dcterms:created xsi:type="dcterms:W3CDTF">2018-02-14T16:30:58Z</dcterms:created>
  <dcterms:modified xsi:type="dcterms:W3CDTF">2021-02-19T09:21:52Z</dcterms:modified>
</cp:coreProperties>
</file>